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06/09/2023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183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06/09/2023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8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06/09/2023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3869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06/09/2023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5223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06/09/2023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22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06/09/2023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372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06/09/2023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517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06/09/2023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424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06/09/2023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046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06/09/2023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440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06/09/2023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2184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06/09/2023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12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BA63-716D-4632-A162-BC1498F872A6}" type="datetimeFigureOut">
              <a:rPr lang="pt-BR" smtClean="0"/>
              <a:t>06/09/2023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556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CCEABA63-716D-4632-A162-BC1498F872A6}" type="datetimeFigureOut">
              <a:rPr lang="pt-BR" smtClean="0"/>
              <a:t>06/09/2023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98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EABA63-716D-4632-A162-BC1498F872A6}" type="datetimeFigureOut">
              <a:rPr lang="pt-BR" smtClean="0"/>
              <a:t>06/09/2023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77EF2826-D064-471E-8604-65C19C63E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235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  <p:sldLayoutId id="2147484440" r:id="rId13"/>
    <p:sldLayoutId id="2147484441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7951" cy="132904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" y="634186"/>
            <a:ext cx="11795760" cy="2226149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BR" sz="4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</a:t>
            </a:r>
            <a:r>
              <a:rPr lang="pt-BR" sz="40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EXCURSÃO </a:t>
            </a:r>
            <a:br>
              <a:rPr lang="pt-BR" sz="40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sz="40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BARRETOS COUNTRY PARK </a:t>
            </a:r>
            <a:br>
              <a:rPr lang="pt-BR" sz="40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pt-BR" sz="4000" b="1" dirty="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072461"/>
            <a:ext cx="7405181" cy="792147"/>
          </a:xfrm>
        </p:spPr>
        <p:txBody>
          <a:bodyPr>
            <a:normAutofit/>
          </a:bodyPr>
          <a:lstStyle/>
          <a:p>
            <a:pPr algn="ctr"/>
            <a:r>
              <a:rPr lang="pt-BR" sz="44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15/09/2023</a:t>
            </a:r>
            <a:endParaRPr lang="pt-BR" sz="4400" b="1" spc="-120" dirty="0">
              <a:solidFill>
                <a:schemeClr val="bg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Barretos Country faz promoção especial para o 'Mês das Crianças' | Turismo  | Revista É Rio Pre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779" y="3779853"/>
            <a:ext cx="4617221" cy="307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7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6240641" cy="831273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32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</a:t>
            </a:r>
            <a:r>
              <a:rPr lang="pt-BR" sz="24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INFORMAÇÕES</a:t>
            </a:r>
            <a:r>
              <a:rPr lang="pt-BR" sz="5400" dirty="0" smtClean="0">
                <a:solidFill>
                  <a:schemeClr val="bg1"/>
                </a:solidFill>
              </a:rPr>
              <a:t> </a:t>
            </a:r>
            <a:r>
              <a:rPr lang="pt-BR" sz="2400" b="1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ÚTEIS</a:t>
            </a:r>
            <a:r>
              <a:rPr lang="pt-BR" sz="5400" dirty="0" smtClean="0">
                <a:solidFill>
                  <a:schemeClr val="bg1"/>
                </a:solidFill>
              </a:rPr>
              <a:t> </a:t>
            </a:r>
            <a:endParaRPr lang="pt-BR" sz="5400" dirty="0">
              <a:solidFill>
                <a:schemeClr val="bg1"/>
              </a:solidFill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300088" y="1098761"/>
            <a:ext cx="9833587" cy="450734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1. HORÁRIOS: </a:t>
            </a: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pt-BR" sz="1800" b="1" cap="none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Saída: 7h30 (Porta da Escola)</a:t>
            </a:r>
          </a:p>
          <a:p>
            <a:pPr algn="just">
              <a:lnSpc>
                <a:spcPct val="150000"/>
              </a:lnSpc>
            </a:pPr>
            <a:r>
              <a:rPr lang="pt-BR" sz="1800" b="1" cap="none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Chegada: 18h (Porta da Escola)</a:t>
            </a:r>
          </a:p>
          <a:p>
            <a:pPr algn="just">
              <a:lnSpc>
                <a:spcPct val="100000"/>
              </a:lnSpc>
            </a:pPr>
            <a:endParaRPr lang="pt-BR" sz="1800" b="1" cap="none" spc="-120" dirty="0" smtClean="0">
              <a:solidFill>
                <a:schemeClr val="bg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t-BR" sz="1800" b="1" spc="-120" dirty="0">
              <a:solidFill>
                <a:schemeClr val="bg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2. DOCUMENTOS PESSOAIS:</a:t>
            </a: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pt-BR" sz="1800" b="1" cap="none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Levar RG ou Carteirinha de Estudante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892" y="360588"/>
            <a:ext cx="6355352" cy="418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7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255" y="3886200"/>
            <a:ext cx="3971745" cy="2971800"/>
          </a:xfrm>
          <a:prstGeom prst="rect">
            <a:avLst/>
          </a:prstGeom>
        </p:spPr>
      </p:pic>
      <p:sp>
        <p:nvSpPr>
          <p:cNvPr id="10" name="Subtítulo 9"/>
          <p:cNvSpPr>
            <a:spLocks noGrp="1"/>
          </p:cNvSpPr>
          <p:nvPr>
            <p:ph type="subTitle" idx="1"/>
          </p:nvPr>
        </p:nvSpPr>
        <p:spPr>
          <a:xfrm>
            <a:off x="82296" y="0"/>
            <a:ext cx="10899647" cy="555955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3. ALIMENTAÇÃO</a:t>
            </a:r>
            <a:r>
              <a:rPr lang="pt-BR" sz="1800" b="1" spc="-120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: </a:t>
            </a:r>
            <a:endParaRPr lang="pt-BR" sz="1800" b="1" spc="-120" dirty="0" smtClean="0">
              <a:solidFill>
                <a:schemeClr val="bg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b="1" cap="none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Horário de almoço: 12h30;</a:t>
            </a:r>
          </a:p>
          <a:p>
            <a:pPr algn="just">
              <a:lnSpc>
                <a:spcPct val="150000"/>
              </a:lnSpc>
            </a:pPr>
            <a:r>
              <a:rPr lang="pt-BR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pt-BR" sz="1800" b="1" cap="none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O almoço está incluso no valor do passeio; </a:t>
            </a:r>
          </a:p>
          <a:p>
            <a:pPr algn="just">
              <a:lnSpc>
                <a:spcPct val="100000"/>
              </a:lnSpc>
            </a:pPr>
            <a:r>
              <a:rPr lang="pt-BR" sz="1800" b="1" cap="none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Bebidas e demais consumos, não estão inclusos. Esses, serão por conta do aluno; </a:t>
            </a:r>
          </a:p>
          <a:p>
            <a:pPr algn="just">
              <a:lnSpc>
                <a:spcPct val="100000"/>
              </a:lnSpc>
            </a:pPr>
            <a:r>
              <a:rPr lang="pt-BR" sz="1800" b="1" cap="none" spc="-12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 Alimentos,</a:t>
            </a: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pt-BR" sz="1800" b="1" spc="-12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“NÃO SENDO EM EXCESSO”, </a:t>
            </a:r>
            <a:r>
              <a:rPr lang="pt-BR" sz="1800" b="1" cap="none" spc="-12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poderão entrar, dentro da mochila;</a:t>
            </a:r>
          </a:p>
          <a:p>
            <a:pPr algn="just">
              <a:lnSpc>
                <a:spcPct val="100000"/>
              </a:lnSpc>
            </a:pPr>
            <a:r>
              <a:rPr lang="pt-BR" sz="1800" b="1" cap="none" spc="-12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 O parque disponibiliza uma pulseira para consumo. A recarga poderá ser feita </a:t>
            </a:r>
            <a:r>
              <a:rPr lang="pt-BR" sz="1800" b="1" spc="-12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SOMENTE EM DINHEIRO</a:t>
            </a: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0000"/>
              </a:lnSpc>
            </a:pPr>
            <a:r>
              <a:rPr lang="pt-BR" sz="1800" b="1" cap="none" spc="-12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 Para consumir qualquer produto ou serviço dentro do parque, é necessário o uso da pulseira;</a:t>
            </a:r>
            <a:endParaRPr lang="pt-BR" sz="1800" b="1" spc="-120" dirty="0" smtClean="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pt-BR" sz="1800" b="1" cap="none" spc="-12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 Não sendo utilizado todo o valor, o mesmo será devolvido no final do dia;</a:t>
            </a:r>
          </a:p>
          <a:p>
            <a:pPr algn="just">
              <a:lnSpc>
                <a:spcPct val="10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 </a:t>
            </a:r>
            <a:r>
              <a:rPr lang="pt-BR" sz="1800" b="1" cap="none" spc="-12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Alunos que quiserem, podem trazer lanche para comerem no ônibus;</a:t>
            </a:r>
          </a:p>
          <a:p>
            <a:pPr algn="just">
              <a:lnSpc>
                <a:spcPct val="100000"/>
              </a:lnSpc>
            </a:pPr>
            <a:r>
              <a:rPr lang="pt-BR" sz="1800" b="1" cap="none" spc="-12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 Não será permitido o consumo de </a:t>
            </a:r>
            <a:r>
              <a:rPr lang="pt-BR" sz="1800" b="1" cap="none" spc="-12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ENERGÉTICO</a:t>
            </a:r>
            <a:r>
              <a:rPr lang="pt-BR" sz="1800" b="1" cap="none" spc="-12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endParaRPr lang="pt-BR" sz="1800" b="1" spc="-120" dirty="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pt-BR" sz="1800" b="1" spc="-120" dirty="0" smtClean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t-BR" sz="1800" b="1" spc="-120" dirty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92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72876" y="158300"/>
            <a:ext cx="9683772" cy="486175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endParaRPr lang="pt-BR" sz="1800" b="1" spc="-120" dirty="0" smtClean="0">
              <a:solidFill>
                <a:schemeClr val="bg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432"/>
              </a:spcBef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4. ARMÁRIOS</a:t>
            </a:r>
            <a:r>
              <a:rPr lang="pt-BR" sz="1800" b="1" spc="-120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: </a:t>
            </a:r>
            <a:endParaRPr lang="pt-BR" sz="1800" b="1" spc="-120" dirty="0" smtClean="0">
              <a:solidFill>
                <a:schemeClr val="bg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pt-BR" sz="1800" b="1" spc="-120" dirty="0" smtClean="0">
              <a:solidFill>
                <a:schemeClr val="bg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432"/>
              </a:spcBef>
            </a:pPr>
            <a:r>
              <a:rPr lang="pt-BR" sz="1800" b="1" cap="none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Para o conforto e comodidade dos visitantes, o clube possui armários para </a:t>
            </a:r>
          </a:p>
          <a:p>
            <a:pPr marL="285750" indent="-285750" algn="just">
              <a:lnSpc>
                <a:spcPct val="110000"/>
              </a:lnSpc>
              <a:spcBef>
                <a:spcPts val="432"/>
              </a:spcBef>
              <a:buFontTx/>
              <a:buChar char="-"/>
            </a:pPr>
            <a:r>
              <a:rPr lang="pt-BR" sz="1800" b="1" cap="none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GUARDA-VOLUMES. </a:t>
            </a:r>
            <a:r>
              <a:rPr lang="pt-BR" b="1" spc="-120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T</a:t>
            </a:r>
            <a:r>
              <a:rPr lang="pt-BR" sz="1800" b="1" cap="none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anto nos vestiários quanto na área externa do parque aquático; </a:t>
            </a:r>
          </a:p>
          <a:p>
            <a:pPr algn="just">
              <a:lnSpc>
                <a:spcPct val="110000"/>
              </a:lnSpc>
              <a:spcBef>
                <a:spcPts val="432"/>
              </a:spcBef>
            </a:pPr>
            <a:r>
              <a:rPr lang="pt-BR" sz="1800" b="1" cap="none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 Os mesmos são cobrados a parte;</a:t>
            </a:r>
          </a:p>
          <a:p>
            <a:pPr algn="just">
              <a:lnSpc>
                <a:spcPct val="110000"/>
              </a:lnSpc>
              <a:spcBef>
                <a:spcPts val="432"/>
              </a:spcBef>
            </a:pPr>
            <a:r>
              <a:rPr lang="pt-BR" sz="1800" b="1" cap="none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 Pequeno: R$ 15,00 + R$ 30,00 de caução = R$ 45,00</a:t>
            </a:r>
          </a:p>
          <a:p>
            <a:pPr algn="just">
              <a:lnSpc>
                <a:spcPct val="110000"/>
              </a:lnSpc>
              <a:spcBef>
                <a:spcPts val="432"/>
              </a:spcBef>
            </a:pPr>
            <a:r>
              <a:rPr lang="pt-BR" sz="1800" b="1" cap="none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 Grande:  R$ 25,00 + R$ 30,00 de caução = R$ 55,00</a:t>
            </a:r>
          </a:p>
          <a:p>
            <a:pPr algn="just">
              <a:lnSpc>
                <a:spcPct val="110000"/>
              </a:lnSpc>
              <a:spcBef>
                <a:spcPts val="432"/>
              </a:spcBef>
            </a:pPr>
            <a:r>
              <a:rPr lang="pt-BR" sz="1800" b="1" cap="none" spc="-12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 Dos valores mencionados acima, o parque devolve o caução de R$ 30,00 no ato da devolução </a:t>
            </a:r>
          </a:p>
          <a:p>
            <a:pPr marL="285750" indent="-285750" algn="just">
              <a:lnSpc>
                <a:spcPct val="110000"/>
              </a:lnSpc>
              <a:spcBef>
                <a:spcPts val="432"/>
              </a:spcBef>
              <a:buFontTx/>
              <a:buChar char="-"/>
            </a:pPr>
            <a:r>
              <a:rPr lang="pt-BR" sz="1800" b="1" cap="none" spc="-12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da chave.</a:t>
            </a:r>
          </a:p>
          <a:p>
            <a:pPr algn="just">
              <a:lnSpc>
                <a:spcPct val="110000"/>
              </a:lnSpc>
              <a:spcBef>
                <a:spcPts val="432"/>
              </a:spcBef>
            </a:pPr>
            <a:r>
              <a:rPr lang="pt-BR" sz="1800" b="1" cap="none" spc="-12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 </a:t>
            </a:r>
            <a:r>
              <a:rPr lang="pt-BR" b="1" cap="none" spc="-12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pagamento do armário</a:t>
            </a:r>
            <a:r>
              <a:rPr lang="pt-BR" sz="1800" b="1" cap="none" spc="-12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poderá ser </a:t>
            </a:r>
            <a:r>
              <a:rPr lang="pt-BR" sz="1800" b="1" cap="none" spc="-12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feito </a:t>
            </a:r>
            <a:r>
              <a:rPr lang="pt-BR" sz="1800" b="1" cap="none" spc="-12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SOMENTE EM DINHEIRO</a:t>
            </a:r>
            <a:r>
              <a:rPr lang="pt-BR" sz="1800" b="1" cap="none" spc="-12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  <a:endParaRPr lang="pt-BR" sz="1800" b="1" cap="none" spc="-120" dirty="0" smtClean="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pt-BR" sz="1800" b="1" cap="none" spc="-120" dirty="0" smtClean="0">
              <a:solidFill>
                <a:schemeClr val="bg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656" y="0"/>
            <a:ext cx="2371344" cy="491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5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19456" y="198017"/>
            <a:ext cx="8229600" cy="5087215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72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5. VESTIMENTA/TRAJES DE BANHO/ACESSÓRIOS: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55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7200" b="1" spc="-12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 </a:t>
            </a:r>
            <a:r>
              <a:rPr lang="pt-BR" sz="7200" b="1" cap="none" spc="-12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Não será necessário o uso de uniforme;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7200" b="1" cap="none" spc="-12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 Poderão ser utilizados, óculos e bonés;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7200" b="1" cap="none" spc="-12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 Uso permitido de celulares </a:t>
            </a:r>
            <a:r>
              <a:rPr lang="pt-BR" sz="7200" b="1" cap="none" spc="-12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(RESPONSABILIDADE DO ALUNO);</a:t>
            </a:r>
            <a:endParaRPr lang="pt-BR" sz="7200" b="1" cap="none" spc="-120" dirty="0" smtClean="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7200" b="1" cap="none" spc="-12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 Não esquecer, toalhas, chinelo e protetor solar.</a:t>
            </a:r>
          </a:p>
          <a:p>
            <a:pPr marL="285750" indent="-28575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pt-BR" sz="5500" b="1" spc="-120" dirty="0" smtClean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7200" b="1" spc="-12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NÃO </a:t>
            </a:r>
            <a:r>
              <a:rPr lang="pt-BR" sz="7200" b="1" spc="-12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SERÃO PERMITIDOS OS USOS DE</a:t>
            </a:r>
            <a:r>
              <a:rPr lang="pt-BR" sz="7200" b="1" spc="-12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pt-BR" sz="5500" b="1" spc="-120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7200" b="1" spc="-12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 </a:t>
            </a:r>
            <a:r>
              <a:rPr lang="pt-BR" sz="7200" b="1" cap="none" spc="-12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Trajes de banho dentro dos ônibus;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7200" b="1" cap="none" spc="-12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 Calções, sungas, maiôs e biquínis na COR BRANCA;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7200" b="1" cap="none" spc="-12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 Roupas com botões e zíperes nos brinquedos;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7200" b="1" cap="none" spc="-12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 Biquínis FIO DENTAL.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pt-BR" sz="6400" b="1" spc="-120" dirty="0" smtClean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6400" b="1" spc="-120" dirty="0" smtClean="0">
              <a:solidFill>
                <a:schemeClr val="bg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1800" b="1" spc="-120" dirty="0" smtClean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pt-BR" sz="1800" b="1" spc="-120" dirty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491" y="3766185"/>
            <a:ext cx="5142509" cy="309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9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64592" y="146304"/>
            <a:ext cx="11521440" cy="5221224"/>
          </a:xfrm>
        </p:spPr>
        <p:txBody>
          <a:bodyPr>
            <a:noAutofit/>
          </a:bodyPr>
          <a:lstStyle/>
          <a:p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6. CONSIDERAÇÕES FINAIS:</a:t>
            </a:r>
          </a:p>
          <a:p>
            <a:pPr algn="just">
              <a:lnSpc>
                <a:spcPct val="150000"/>
              </a:lnSpc>
            </a:pPr>
            <a:r>
              <a:rPr lang="pt-BR" sz="18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pt-BR" sz="1700" b="1" cap="none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Em caso de perdas ou danos de objetos pessoais, tais como: celular, roupas, dinheiros, cartões e </a:t>
            </a:r>
            <a:r>
              <a:rPr lang="pt-BR" sz="1700" b="1" cap="none" spc="-120" dirty="0" err="1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etc</a:t>
            </a:r>
            <a:r>
              <a:rPr lang="pt-BR" sz="1700" b="1" cap="none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pt-BR" sz="1700" b="1" cap="none" spc="-12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ESCOLA  NÃO SE RESPONSABILIZARÁ;</a:t>
            </a:r>
            <a:endParaRPr lang="pt-BR" sz="1700" b="1" cap="none" spc="-120" dirty="0" smtClean="0">
              <a:solidFill>
                <a:srgbClr val="FF0000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700" b="1" cap="none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pt-BR" sz="1700" b="1" cap="none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Os professores e monitores estarão acompanhando o passeio dos alunos no parque;</a:t>
            </a:r>
          </a:p>
          <a:p>
            <a:pPr algn="just">
              <a:lnSpc>
                <a:spcPct val="150000"/>
              </a:lnSpc>
            </a:pPr>
            <a:r>
              <a:rPr lang="pt-BR" sz="1700" b="1" cap="none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pt-BR" sz="1700" b="1" cap="none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OS PROFESSORES/MONITORES NÃO TERÃO COMO FICAR RESPONDENDO MENSAGENS DE PAIS DURANTE O DIA, CASO SEJA NECESSÁRIO, ACIONEM A ESCOLA QUE A MESMA FARÁ CONTATO COM OS RESPONSÁVEIS;</a:t>
            </a:r>
          </a:p>
          <a:p>
            <a:pPr algn="just">
              <a:lnSpc>
                <a:spcPct val="150000"/>
              </a:lnSpc>
            </a:pPr>
            <a:r>
              <a:rPr lang="pt-BR" sz="1700" b="1" cap="none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SE FOR PRECISO A COMUNICAÇÃO COM ALGUM PAI OU RESPONSÁVEL PELO ALUNO, FIQUEM TRANQUILOS, TEMOS DISPONÍVEIS O CONTATO DE TODOS EM NOSSO SISTEMA.</a:t>
            </a:r>
          </a:p>
          <a:p>
            <a:pPr algn="just">
              <a:lnSpc>
                <a:spcPct val="150000"/>
              </a:lnSpc>
            </a:pPr>
            <a:r>
              <a:rPr lang="pt-BR" sz="1700" b="1" i="1" spc="-12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</a:t>
            </a:r>
            <a:r>
              <a:rPr lang="pt-BR" sz="1700" b="1" i="1" spc="-12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ALUNO QUE NÃO RESPEITAR AS REGRAS E INFORMAÇÕES CONSTADAS NESSE DOCUMENTO, ESTARÁ SUJEITO ÀS PENALIDADES DETERMINADAS PELA DIREÇÃO E COORDENAÇÃO DA ESCOLA.</a:t>
            </a:r>
          </a:p>
          <a:p>
            <a:pPr algn="just">
              <a:lnSpc>
                <a:spcPct val="150000"/>
              </a:lnSpc>
            </a:pPr>
            <a:endParaRPr lang="pt-BR" sz="1800" b="1" spc="-120" dirty="0" smtClean="0">
              <a:solidFill>
                <a:srgbClr val="FFFF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pt-BR" sz="1800" b="1" spc="-120" dirty="0" smtClean="0">
              <a:solidFill>
                <a:schemeClr val="accent2">
                  <a:lumMod val="60000"/>
                  <a:lumOff val="40000"/>
                </a:schemeClr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02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77954" y="-665018"/>
            <a:ext cx="11957028" cy="5966691"/>
          </a:xfrm>
        </p:spPr>
        <p:txBody>
          <a:bodyPr>
            <a:normAutofit/>
          </a:bodyPr>
          <a:lstStyle/>
          <a:p>
            <a:endParaRPr lang="pt-BR" sz="1800" b="1" spc="-120" dirty="0" smtClean="0">
              <a:solidFill>
                <a:schemeClr val="bg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endParaRPr lang="pt-BR" b="1" spc="-120" dirty="0">
              <a:solidFill>
                <a:schemeClr val="bg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r>
              <a:rPr lang="pt-BR" sz="15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PROFESSORES </a:t>
            </a:r>
            <a:r>
              <a:rPr lang="pt-BR" sz="15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RESPONSÁVEIS</a:t>
            </a:r>
            <a:r>
              <a:rPr lang="pt-BR" sz="15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t-BR" sz="1500" b="1" spc="-120" dirty="0">
              <a:solidFill>
                <a:schemeClr val="bg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r>
              <a:rPr lang="pt-BR" sz="15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SIMONE (DIRETORA)</a:t>
            </a:r>
            <a:endParaRPr lang="pt-BR" sz="1500" b="1" spc="-120" dirty="0" smtClean="0">
              <a:solidFill>
                <a:schemeClr val="bg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r>
              <a:rPr lang="pt-BR" sz="15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ELISÂNGELA (COORDENADORA – E. FUND. II)</a:t>
            </a:r>
          </a:p>
          <a:p>
            <a:r>
              <a:rPr lang="pt-BR" sz="15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ANDRESSA (EDUCAÇÃO FÍSICA)</a:t>
            </a:r>
          </a:p>
          <a:p>
            <a:r>
              <a:rPr lang="pt-BR" sz="15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BEATRIZ (QUÍMICA)</a:t>
            </a:r>
          </a:p>
          <a:p>
            <a:r>
              <a:rPr lang="pt-BR" sz="15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BEATRIZ (INGLÊS)</a:t>
            </a:r>
          </a:p>
          <a:p>
            <a:r>
              <a:rPr lang="pt-BR" sz="15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EMILENE (PORTUGUÊS)</a:t>
            </a:r>
          </a:p>
          <a:p>
            <a:r>
              <a:rPr lang="pt-BR" sz="15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JÚLIO (EDUCAÇÃO FÍSICA)</a:t>
            </a:r>
          </a:p>
          <a:p>
            <a:r>
              <a:rPr lang="pt-BR" sz="15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pt-BR" sz="15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VANESSA (MATEMÁTICA)</a:t>
            </a:r>
            <a:endParaRPr lang="pt-BR" sz="1500" b="1" spc="-120" dirty="0" smtClean="0">
              <a:solidFill>
                <a:schemeClr val="bg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r>
              <a:rPr lang="pt-BR" sz="15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YURI (HISTÓRIA)</a:t>
            </a:r>
          </a:p>
          <a:p>
            <a:r>
              <a:rPr lang="pt-BR" sz="15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- SIMONE </a:t>
            </a:r>
            <a:r>
              <a:rPr lang="pt-BR" sz="15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CRISTINA (INSPETORA</a:t>
            </a:r>
            <a:r>
              <a:rPr lang="pt-BR" sz="1500" b="1" spc="-120" dirty="0" smtClean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Times New Roman" panose="02020603050405020304" pitchFamily="18" charset="0"/>
              </a:rPr>
              <a:t>)</a:t>
            </a:r>
            <a:endParaRPr lang="pt-BR" sz="1500" b="1" spc="-120" dirty="0" smtClean="0">
              <a:solidFill>
                <a:schemeClr val="bg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1500" b="1" spc="-12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PARA </a:t>
            </a:r>
            <a:r>
              <a:rPr lang="pt-BR" sz="1500" b="1" spc="-12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QUE POSSAMOS TER UM DIA ESPECIAL E UM PASSEIO </a:t>
            </a:r>
            <a:r>
              <a:rPr lang="pt-BR" sz="1500" b="1" spc="-12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INESQUECÍVEL</a:t>
            </a:r>
            <a:r>
              <a:rPr lang="pt-BR" sz="1500" b="1" spc="-12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CONTAMOS COM A </a:t>
            </a:r>
            <a:r>
              <a:rPr lang="pt-BR" sz="1500" b="1" spc="-12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COMPREENSÃO </a:t>
            </a:r>
            <a:r>
              <a:rPr lang="pt-BR" sz="1500" b="1" spc="-12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 </a:t>
            </a:r>
            <a:endParaRPr lang="pt-BR" sz="1500" b="1" spc="-120" dirty="0" smtClean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1500" b="1" spc="-12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COLABORAÇÃO </a:t>
            </a:r>
            <a:r>
              <a:rPr lang="pt-BR" sz="1500" b="1" spc="-12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 </a:t>
            </a:r>
            <a:r>
              <a:rPr lang="pt-BR" sz="1500" b="1" spc="-12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TODOS </a:t>
            </a:r>
            <a:r>
              <a:rPr lang="pt-BR" sz="1500" b="1" spc="-12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OS ALUNOS E PAIS.</a:t>
            </a:r>
          </a:p>
          <a:p>
            <a:pPr marL="285750" indent="-285750" algn="ctr">
              <a:buFontTx/>
              <a:buChar char="-"/>
            </a:pPr>
            <a:endParaRPr lang="pt-BR" sz="1800" b="1" spc="-120" dirty="0" smtClean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  <a:p>
            <a:endParaRPr lang="pt-BR" sz="1800" b="1" spc="-120" dirty="0">
              <a:solidFill>
                <a:schemeClr val="tx1"/>
              </a:solidFill>
              <a:latin typeface="Comic Sans MS" panose="030F0702030302020204" pitchFamily="66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6982" y="521163"/>
            <a:ext cx="3084843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vel">
  <a:themeElements>
    <a:clrScheme name="Citável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ável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v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Citável</Template>
  <TotalTime>1416</TotalTime>
  <Words>587</Words>
  <Application>Microsoft Office PowerPoint</Application>
  <PresentationFormat>Widescreen</PresentationFormat>
  <Paragraphs>69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Century Gothic</vt:lpstr>
      <vt:lpstr>Comic Sans MS</vt:lpstr>
      <vt:lpstr>Times New Roman</vt:lpstr>
      <vt:lpstr>Wingdings 2</vt:lpstr>
      <vt:lpstr>Citável</vt:lpstr>
      <vt:lpstr>    EXCURSÃO  BARRETOS COUNTRY PARK  </vt:lpstr>
      <vt:lpstr>  INFORMAÇÕES ÚTEIS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PARQUE THERMAS DOS LARANJAIS</dc:title>
  <dc:creator>Secretária</dc:creator>
  <cp:lastModifiedBy>Coordenação</cp:lastModifiedBy>
  <cp:revision>80</cp:revision>
  <dcterms:created xsi:type="dcterms:W3CDTF">2022-08-30T20:47:13Z</dcterms:created>
  <dcterms:modified xsi:type="dcterms:W3CDTF">2023-09-06T18:08:04Z</dcterms:modified>
</cp:coreProperties>
</file>